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4"/>
  </p:sldMasterIdLst>
  <p:sldIdLst>
    <p:sldId id="256" r:id="rId5"/>
    <p:sldId id="281" r:id="rId6"/>
    <p:sldId id="282" r:id="rId7"/>
    <p:sldId id="283" r:id="rId8"/>
    <p:sldId id="276" r:id="rId9"/>
    <p:sldId id="275" r:id="rId10"/>
    <p:sldId id="277" r:id="rId11"/>
    <p:sldId id="278" r:id="rId12"/>
    <p:sldId id="279" r:id="rId13"/>
    <p:sldId id="284" r:id="rId14"/>
    <p:sldId id="285" r:id="rId15"/>
    <p:sldId id="274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87DC2-5BE3-8F0B-DD7D-D64C89F66375}" v="61" dt="2022-09-21T07:10:3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6327"/>
  </p:normalViewPr>
  <p:slideViewPr>
    <p:cSldViewPr snapToGrid="0" snapToObjects="1">
      <p:cViewPr>
        <p:scale>
          <a:sx n="87" d="100"/>
          <a:sy n="87" d="100"/>
        </p:scale>
        <p:origin x="2752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Hagen" userId="S::kha@frambu.no::be72fcf3-54d9-464c-9f93-06bbfd0e6cb4" providerId="AD" clId="Web-{14D87DC2-5BE3-8F0B-DD7D-D64C89F66375}"/>
    <pc:docChg chg="modSld">
      <pc:chgData name="Kari Hagen" userId="S::kha@frambu.no::be72fcf3-54d9-464c-9f93-06bbfd0e6cb4" providerId="AD" clId="Web-{14D87DC2-5BE3-8F0B-DD7D-D64C89F66375}" dt="2022-09-21T07:10:30.378" v="59" actId="1076"/>
      <pc:docMkLst>
        <pc:docMk/>
      </pc:docMkLst>
      <pc:sldChg chg="modSp">
        <pc:chgData name="Kari Hagen" userId="S::kha@frambu.no::be72fcf3-54d9-464c-9f93-06bbfd0e6cb4" providerId="AD" clId="Web-{14D87DC2-5BE3-8F0B-DD7D-D64C89F66375}" dt="2022-09-21T07:10:30.378" v="59" actId="1076"/>
        <pc:sldMkLst>
          <pc:docMk/>
          <pc:sldMk cId="2655209787" sldId="274"/>
        </pc:sldMkLst>
        <pc:spChg chg="mod">
          <ac:chgData name="Kari Hagen" userId="S::kha@frambu.no::be72fcf3-54d9-464c-9f93-06bbfd0e6cb4" providerId="AD" clId="Web-{14D87DC2-5BE3-8F0B-DD7D-D64C89F66375}" dt="2022-09-21T07:10:30.378" v="59" actId="1076"/>
          <ac:spMkLst>
            <pc:docMk/>
            <pc:sldMk cId="2655209787" sldId="274"/>
            <ac:spMk id="5" creationId="{A6C1925D-8A69-E67A-7490-802BD6064065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5:43.759" v="7" actId="20577"/>
        <pc:sldMkLst>
          <pc:docMk/>
          <pc:sldMk cId="3727443249" sldId="275"/>
        </pc:sldMkLst>
        <pc:spChg chg="mod">
          <ac:chgData name="Kari Hagen" userId="S::kha@frambu.no::be72fcf3-54d9-464c-9f93-06bbfd0e6cb4" providerId="AD" clId="Web-{14D87DC2-5BE3-8F0B-DD7D-D64C89F66375}" dt="2022-09-21T07:05:43.759" v="7" actId="20577"/>
          <ac:spMkLst>
            <pc:docMk/>
            <pc:sldMk cId="3727443249" sldId="275"/>
            <ac:spMk id="3" creationId="{A6410450-1F4C-9C4D-9B33-C1EF3A7F28C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9:08.625" v="50" actId="20577"/>
        <pc:sldMkLst>
          <pc:docMk/>
          <pc:sldMk cId="4136961286" sldId="278"/>
        </pc:sldMkLst>
        <pc:spChg chg="mod">
          <ac:chgData name="Kari Hagen" userId="S::kha@frambu.no::be72fcf3-54d9-464c-9f93-06bbfd0e6cb4" providerId="AD" clId="Web-{14D87DC2-5BE3-8F0B-DD7D-D64C89F66375}" dt="2022-09-21T07:08:50.718" v="47" actId="20577"/>
          <ac:spMkLst>
            <pc:docMk/>
            <pc:sldMk cId="4136961286" sldId="278"/>
            <ac:spMk id="2" creationId="{C0823803-B56D-CA30-3C93-69CC7DC884A5}"/>
          </ac:spMkLst>
        </pc:spChg>
        <pc:spChg chg="mod">
          <ac:chgData name="Kari Hagen" userId="S::kha@frambu.no::be72fcf3-54d9-464c-9f93-06bbfd0e6cb4" providerId="AD" clId="Web-{14D87DC2-5BE3-8F0B-DD7D-D64C89F66375}" dt="2022-09-21T07:09:08.625" v="50" actId="20577"/>
          <ac:spMkLst>
            <pc:docMk/>
            <pc:sldMk cId="4136961286" sldId="278"/>
            <ac:spMk id="3" creationId="{F57A66D4-E2CA-9F2A-E030-0774C2BE433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9:23.063" v="52" actId="20577"/>
        <pc:sldMkLst>
          <pc:docMk/>
          <pc:sldMk cId="3644267483" sldId="279"/>
        </pc:sldMkLst>
        <pc:spChg chg="mod">
          <ac:chgData name="Kari Hagen" userId="S::kha@frambu.no::be72fcf3-54d9-464c-9f93-06bbfd0e6cb4" providerId="AD" clId="Web-{14D87DC2-5BE3-8F0B-DD7D-D64C89F66375}" dt="2022-09-21T07:09:23.063" v="52" actId="20577"/>
          <ac:spMkLst>
            <pc:docMk/>
            <pc:sldMk cId="3644267483" sldId="279"/>
            <ac:spMk id="3" creationId="{F57A66D4-E2CA-9F2A-E030-0774C2BE433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7:17.840" v="29" actId="20577"/>
        <pc:sldMkLst>
          <pc:docMk/>
          <pc:sldMk cId="3324264558" sldId="281"/>
        </pc:sldMkLst>
        <pc:spChg chg="mod">
          <ac:chgData name="Kari Hagen" userId="S::kha@frambu.no::be72fcf3-54d9-464c-9f93-06bbfd0e6cb4" providerId="AD" clId="Web-{14D87DC2-5BE3-8F0B-DD7D-D64C89F66375}" dt="2022-09-21T07:07:17.840" v="29" actId="20577"/>
          <ac:spMkLst>
            <pc:docMk/>
            <pc:sldMk cId="3324264558" sldId="281"/>
            <ac:spMk id="3" creationId="{A6410450-1F4C-9C4D-9B33-C1EF3A7F28C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8:12.170" v="46" actId="20577"/>
        <pc:sldMkLst>
          <pc:docMk/>
          <pc:sldMk cId="1806429690" sldId="282"/>
        </pc:sldMkLst>
        <pc:spChg chg="mod">
          <ac:chgData name="Kari Hagen" userId="S::kha@frambu.no::be72fcf3-54d9-464c-9f93-06bbfd0e6cb4" providerId="AD" clId="Web-{14D87DC2-5BE3-8F0B-DD7D-D64C89F66375}" dt="2022-09-21T07:08:12.170" v="46" actId="20577"/>
          <ac:spMkLst>
            <pc:docMk/>
            <pc:sldMk cId="1806429690" sldId="282"/>
            <ac:spMk id="3" creationId="{A6410450-1F4C-9C4D-9B33-C1EF3A7F28C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09:59.892" v="56" actId="20577"/>
        <pc:sldMkLst>
          <pc:docMk/>
          <pc:sldMk cId="2892618013" sldId="284"/>
        </pc:sldMkLst>
        <pc:spChg chg="mod">
          <ac:chgData name="Kari Hagen" userId="S::kha@frambu.no::be72fcf3-54d9-464c-9f93-06bbfd0e6cb4" providerId="AD" clId="Web-{14D87DC2-5BE3-8F0B-DD7D-D64C89F66375}" dt="2022-09-21T07:09:59.892" v="56" actId="20577"/>
          <ac:spMkLst>
            <pc:docMk/>
            <pc:sldMk cId="2892618013" sldId="284"/>
            <ac:spMk id="3" creationId="{F57A66D4-E2CA-9F2A-E030-0774C2BE433C}"/>
          </ac:spMkLst>
        </pc:spChg>
      </pc:sldChg>
      <pc:sldChg chg="modSp">
        <pc:chgData name="Kari Hagen" userId="S::kha@frambu.no::be72fcf3-54d9-464c-9f93-06bbfd0e6cb4" providerId="AD" clId="Web-{14D87DC2-5BE3-8F0B-DD7D-D64C89F66375}" dt="2022-09-21T07:10:18.580" v="58" actId="20577"/>
        <pc:sldMkLst>
          <pc:docMk/>
          <pc:sldMk cId="4028323822" sldId="285"/>
        </pc:sldMkLst>
        <pc:spChg chg="mod">
          <ac:chgData name="Kari Hagen" userId="S::kha@frambu.no::be72fcf3-54d9-464c-9f93-06bbfd0e6cb4" providerId="AD" clId="Web-{14D87DC2-5BE3-8F0B-DD7D-D64C89F66375}" dt="2022-09-21T07:10:18.580" v="58" actId="20577"/>
          <ac:spMkLst>
            <pc:docMk/>
            <pc:sldMk cId="4028323822" sldId="285"/>
            <ac:spMk id="3" creationId="{F57A66D4-E2CA-9F2A-E030-0774C2BE43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9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5463524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8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1" y="870627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7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40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3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1" y="2339503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133274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9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864795"/>
            <a:ext cx="4798979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9" y="2067129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3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1322617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7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6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3" y="987427"/>
            <a:ext cx="55353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1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8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2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8" y="6172200"/>
            <a:ext cx="97606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2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2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2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7" y="6356352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3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0895179-A524-E82E-9CB4-2C04B8C5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5" y="0"/>
            <a:ext cx="10674103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D5ECB1-AC85-4830-AF8E-3E8C2A1A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9113106" cy="6858000"/>
          </a:xfrm>
          <a:custGeom>
            <a:avLst/>
            <a:gdLst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6885325 w 9113106"/>
              <a:gd name="connsiteY4" fmla="*/ 0 h 6858000"/>
              <a:gd name="connsiteX5" fmla="*/ 6885325 w 9113106"/>
              <a:gd name="connsiteY5" fmla="*/ 1543809 h 6858000"/>
              <a:gd name="connsiteX6" fmla="*/ 8238373 w 9113106"/>
              <a:gd name="connsiteY6" fmla="*/ 0 h 6858000"/>
              <a:gd name="connsiteX7" fmla="*/ 9113106 w 9113106"/>
              <a:gd name="connsiteY7" fmla="*/ 0 h 6858000"/>
              <a:gd name="connsiteX8" fmla="*/ 9113106 w 9113106"/>
              <a:gd name="connsiteY8" fmla="*/ 6857999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6885325 w 9113106"/>
              <a:gd name="connsiteY4" fmla="*/ 0 h 6858000"/>
              <a:gd name="connsiteX5" fmla="*/ 8238373 w 9113106"/>
              <a:gd name="connsiteY5" fmla="*/ 0 h 6858000"/>
              <a:gd name="connsiteX6" fmla="*/ 9113106 w 9113106"/>
              <a:gd name="connsiteY6" fmla="*/ 0 h 6858000"/>
              <a:gd name="connsiteX7" fmla="*/ 9113106 w 9113106"/>
              <a:gd name="connsiteY7" fmla="*/ 6857999 h 6858000"/>
              <a:gd name="connsiteX8" fmla="*/ 2227781 w 9113106"/>
              <a:gd name="connsiteY8" fmla="*/ 6858000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8238373 w 9113106"/>
              <a:gd name="connsiteY4" fmla="*/ 0 h 6858000"/>
              <a:gd name="connsiteX5" fmla="*/ 9113106 w 9113106"/>
              <a:gd name="connsiteY5" fmla="*/ 0 h 6858000"/>
              <a:gd name="connsiteX6" fmla="*/ 9113106 w 9113106"/>
              <a:gd name="connsiteY6" fmla="*/ 6857999 h 6858000"/>
              <a:gd name="connsiteX7" fmla="*/ 2227781 w 9113106"/>
              <a:gd name="connsiteY7" fmla="*/ 6858000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9113106 w 9113106"/>
              <a:gd name="connsiteY4" fmla="*/ 0 h 6858000"/>
              <a:gd name="connsiteX5" fmla="*/ 9113106 w 9113106"/>
              <a:gd name="connsiteY5" fmla="*/ 6857999 h 6858000"/>
              <a:gd name="connsiteX6" fmla="*/ 2227781 w 9113106"/>
              <a:gd name="connsiteY6" fmla="*/ 6858000 h 6858000"/>
              <a:gd name="connsiteX0" fmla="*/ 9113106 w 9113106"/>
              <a:gd name="connsiteY0" fmla="*/ 6857999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9113106 w 9113106"/>
              <a:gd name="connsiteY4" fmla="*/ 0 h 6858000"/>
              <a:gd name="connsiteX5" fmla="*/ 9113106 w 9113106"/>
              <a:gd name="connsiteY5" fmla="*/ 6857999 h 6858000"/>
              <a:gd name="connsiteX0" fmla="*/ 9113106 w 9113106"/>
              <a:gd name="connsiteY0" fmla="*/ 6857999 h 6858000"/>
              <a:gd name="connsiteX1" fmla="*/ 0 w 9113106"/>
              <a:gd name="connsiteY1" fmla="*/ 6858000 h 6858000"/>
              <a:gd name="connsiteX2" fmla="*/ 6010592 w 9113106"/>
              <a:gd name="connsiteY2" fmla="*/ 0 h 6858000"/>
              <a:gd name="connsiteX3" fmla="*/ 9113106 w 9113106"/>
              <a:gd name="connsiteY3" fmla="*/ 0 h 6858000"/>
              <a:gd name="connsiteX4" fmla="*/ 9113106 w 9113106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106" h="6858000">
                <a:moveTo>
                  <a:pt x="9113106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9113106" y="0"/>
                </a:lnTo>
                <a:lnTo>
                  <a:pt x="9113106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1C9DFA-A617-4257-95D3-CE862A146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6677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256" y="5367866"/>
            <a:ext cx="5262290" cy="1168400"/>
          </a:xfrm>
        </p:spPr>
        <p:txBody>
          <a:bodyPr anchor="b">
            <a:normAutofit fontScale="55000" lnSpcReduction="20000"/>
          </a:bodyPr>
          <a:lstStyle/>
          <a:p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 E Bull</a:t>
            </a:r>
          </a:p>
          <a:p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 og Videoprodusent</a:t>
            </a:r>
          </a:p>
          <a:p>
            <a:r>
              <a:rPr lang="nb-NO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Frambu</a:t>
            </a:r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A627E54-49E0-D079-E169-4929AE9EF59F}"/>
              </a:ext>
            </a:extLst>
          </p:cNvPr>
          <p:cNvSpPr txBox="1"/>
          <p:nvPr/>
        </p:nvSpPr>
        <p:spPr>
          <a:xfrm>
            <a:off x="696256" y="753533"/>
            <a:ext cx="410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 AV JOIN PÅ FRAMBU</a:t>
            </a:r>
          </a:p>
        </p:txBody>
      </p:sp>
    </p:spTree>
    <p:extLst>
      <p:ext uri="{BB962C8B-B14F-4D97-AF65-F5344CB8AC3E}">
        <p14:creationId xmlns:p14="http://schemas.microsoft.com/office/powerpoint/2010/main" val="130521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23803-B56D-CA30-3C93-69CC7DC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Frambu</a:t>
            </a: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7A66D4-E2CA-9F2A-E030-0774C2BE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3" y="2332026"/>
            <a:ext cx="9905998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Vi leverer videoproduksjon og veiledning internt</a:t>
            </a:r>
          </a:p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leier ut bemanning på videoproduksjon</a:t>
            </a:r>
          </a:p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Vi produserer direktesendinger</a:t>
            </a:r>
            <a:endParaRPr lang="nb-NO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produserer video</a:t>
            </a:r>
          </a:p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Flerkamera produksjon fra vårt konferansesenter</a:t>
            </a:r>
          </a:p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Vi produserer studioproduksjoner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1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23803-B56D-CA30-3C93-69CC7DC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Frambu</a:t>
            </a: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7A66D4-E2CA-9F2A-E030-0774C2BE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3" y="2332025"/>
            <a:ext cx="4859864" cy="3831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Verdana"/>
                <a:ea typeface="Verdana"/>
                <a:cs typeface="Verdana" panose="020B0604030504040204" pitchFamily="34" charset="0"/>
              </a:rPr>
              <a:t>STUDIOPRODUKSJON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av større videoproduksjoner: dokumentar, kurs, veiledning</a:t>
            </a:r>
          </a:p>
          <a:p>
            <a:pPr marL="0" indent="0">
              <a:buNone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Filming med grønn vegg</a:t>
            </a:r>
          </a:p>
          <a:p>
            <a:pPr marL="0" indent="0">
              <a:buNone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Direktesendte produksjoner fra studio som </a:t>
            </a:r>
            <a:r>
              <a:rPr lang="nb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debatter, intervjuer, en del av større konferanser og informasjonsvideoer</a:t>
            </a:r>
          </a:p>
          <a:p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FD573B0-03DE-EA00-4D80-B3AD3DBC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1" y="1"/>
            <a:ext cx="13247329" cy="714472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6C1925D-8A69-E67A-7490-802BD6064065}"/>
              </a:ext>
            </a:extLst>
          </p:cNvPr>
          <p:cNvSpPr txBox="1"/>
          <p:nvPr/>
        </p:nvSpPr>
        <p:spPr>
          <a:xfrm>
            <a:off x="877597" y="806833"/>
            <a:ext cx="1200687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på nett fungerer!</a:t>
            </a:r>
          </a:p>
          <a:p>
            <a:endParaRPr lang="nb-NO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Videoforbruk på nett vokser, en gjennomsnittlig bruker ser 100 timer video per dag</a:t>
            </a:r>
          </a:p>
          <a:p>
            <a:endParaRPr lang="nb-N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92.6% av alle internettbrukere ser video på nett</a:t>
            </a:r>
          </a:p>
          <a:p>
            <a:endParaRPr lang="nb-N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 enn 75% av video sees på mobile enheter</a:t>
            </a:r>
          </a:p>
          <a:p>
            <a:endParaRPr lang="nb-N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 enn 2 billioner seere på </a:t>
            </a:r>
            <a:r>
              <a:rPr lang="nb-NO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endParaRPr lang="nb-N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						                  Kilde: </a:t>
            </a:r>
            <a:r>
              <a:rPr lang="nb-NO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Statista</a:t>
            </a:r>
            <a:r>
              <a:rPr lang="nb-NO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techjury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" t="2612" r="4025" b="2612"/>
          <a:stretch/>
        </p:blipFill>
        <p:spPr>
          <a:xfrm>
            <a:off x="2899954" y="0"/>
            <a:ext cx="9292046" cy="685800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392865"/>
            <a:ext cx="7304567" cy="4795283"/>
          </a:xfrm>
          <a:ln>
            <a:noFill/>
          </a:ln>
        </p:spPr>
        <p:txBody>
          <a:bodyPr anchor="b">
            <a:normAutofit fontScale="92500" lnSpcReduction="10000"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Bakgrunn</a:t>
            </a: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år i London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Jobbet for bedrifter og merkevarer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Jobbet for TV-kanaler: </a:t>
            </a:r>
            <a:b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 BBC, </a:t>
            </a:r>
            <a:r>
              <a:rPr lang="nb-NO" sz="2600" dirty="0" err="1">
                <a:latin typeface="Verdana"/>
                <a:ea typeface="Verdana"/>
                <a:cs typeface="Verdana" panose="020B0604030504040204" pitchFamily="34" charset="0"/>
              </a:rPr>
              <a:t>Discovery</a:t>
            </a: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, Viasat og NRK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Har dekket utallige nyhetssaker </a:t>
            </a:r>
            <a:b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og store sportslige begivenheter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Bygget opp flerkamera TV-studio</a:t>
            </a:r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Regissert utallige filmer for bedrifter</a:t>
            </a:r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93" r="11893"/>
          <a:stretch/>
        </p:blipFill>
        <p:spPr>
          <a:xfrm>
            <a:off x="2899954" y="0"/>
            <a:ext cx="9292046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392865"/>
            <a:ext cx="7304567" cy="4795283"/>
          </a:xfrm>
          <a:ln>
            <a:noFill/>
          </a:ln>
        </p:spPr>
        <p:txBody>
          <a:bodyPr anchor="b">
            <a:normAutofit fontScale="92500" lnSpcReduction="10000"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Bakgrunn</a:t>
            </a: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år i London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Jobbet for bedrifter og merkevarer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Jobbet for TV kanaler:</a:t>
            </a:r>
            <a:b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BBC, </a:t>
            </a:r>
            <a:r>
              <a:rPr lang="nb-NO" sz="2600" dirty="0" err="1">
                <a:latin typeface="Verdana"/>
                <a:ea typeface="Verdana"/>
                <a:cs typeface="Verdana" panose="020B0604030504040204" pitchFamily="34" charset="0"/>
              </a:rPr>
              <a:t>Discovery</a:t>
            </a: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, Viasat og NRK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Har dekket utallige nyhetssaker </a:t>
            </a:r>
            <a:b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og store sportslige begivenheter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/>
                <a:ea typeface="Verdana"/>
                <a:cs typeface="Verdana" panose="020B0604030504040204" pitchFamily="34" charset="0"/>
              </a:rPr>
              <a:t>Bygget opp flerkamera TV-studio</a:t>
            </a:r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Regissert utallige filmer for bedrifter</a:t>
            </a:r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2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" t="3537" r="7327" b="3537"/>
          <a:stretch/>
        </p:blipFill>
        <p:spPr>
          <a:xfrm>
            <a:off x="2899954" y="0"/>
            <a:ext cx="9292046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392865"/>
            <a:ext cx="7304567" cy="4795283"/>
          </a:xfrm>
          <a:ln>
            <a:noFill/>
          </a:ln>
        </p:spPr>
        <p:txBody>
          <a:bodyPr anchor="b">
            <a:normAutofit fontScale="92500" lnSpcReduction="10000"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Bakgrunn</a:t>
            </a: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år i London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Jobbet for bedrifter og merkevarer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Jobbet for TV kanaler, bla</a:t>
            </a:r>
          </a:p>
          <a:p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BBC, </a:t>
            </a:r>
            <a:r>
              <a:rPr lang="nb-NO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Discovery</a:t>
            </a: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Viasat og NRK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dekket utallige nyhetssaker og store sportslige begivenheter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Bygget opp flerkamera TV studio</a:t>
            </a: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Regissert utallige filmer for bedrifter</a:t>
            </a:r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6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" b="797"/>
          <a:stretch/>
        </p:blipFill>
        <p:spPr>
          <a:xfrm>
            <a:off x="2899954" y="0"/>
            <a:ext cx="9292046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92865"/>
            <a:ext cx="6211540" cy="4795283"/>
          </a:xfrm>
        </p:spPr>
        <p:txBody>
          <a:bodyPr anchor="b">
            <a:normAutofit/>
          </a:bodyPr>
          <a:lstStyle/>
          <a:p>
            <a:r>
              <a:rPr lang="nb-NO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b-NO" sz="5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Frambu</a:t>
            </a:r>
            <a:endParaRPr lang="nb-NO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Et tverrfaglig 	kompetansesenter for sjeldne 	diagnoser</a:t>
            </a: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En møteplass for familier</a:t>
            </a:r>
          </a:p>
          <a:p>
            <a:r>
              <a:rPr lang="nb-NO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og fagpersoner</a:t>
            </a:r>
          </a:p>
          <a:p>
            <a:endParaRPr lang="nb-NO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6410450-1F4C-9C4D-9B33-C1EF3A7F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1319619"/>
            <a:ext cx="6892024" cy="4507023"/>
          </a:xfrm>
        </p:spPr>
        <p:txBody>
          <a:bodyPr anchor="b">
            <a:normAutofit fontScale="25000" lnSpcReduction="20000"/>
          </a:bodyPr>
          <a:lstStyle/>
          <a:p>
            <a:r>
              <a:rPr lang="nb-NO" sz="17600" dirty="0" err="1">
                <a:latin typeface="Verdana"/>
                <a:ea typeface="Verdana"/>
                <a:cs typeface="Verdana" panose="020B0604030504040204" pitchFamily="34" charset="0"/>
              </a:rPr>
              <a:t>Join</a:t>
            </a:r>
            <a:r>
              <a:rPr lang="nb-NO" sz="17600" dirty="0">
                <a:latin typeface="Verdana"/>
                <a:ea typeface="Verdana"/>
                <a:cs typeface="Verdana" panose="020B0604030504040204" pitchFamily="34" charset="0"/>
              </a:rPr>
              <a:t> brukes daglig </a:t>
            </a:r>
            <a:br>
              <a:rPr lang="nb-NO" sz="1760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nb-NO" sz="17600" dirty="0">
                <a:latin typeface="Verdana"/>
                <a:ea typeface="Verdana"/>
                <a:cs typeface="Verdana" panose="020B0604030504040204" pitchFamily="34" charset="0"/>
              </a:rPr>
              <a:t>på </a:t>
            </a:r>
            <a:r>
              <a:rPr lang="nb-NO" sz="17600" dirty="0" err="1">
                <a:latin typeface="Verdana"/>
                <a:ea typeface="Verdana"/>
                <a:cs typeface="Verdana" panose="020B0604030504040204" pitchFamily="34" charset="0"/>
              </a:rPr>
              <a:t>Frambu</a:t>
            </a:r>
          </a:p>
          <a:p>
            <a:endParaRPr lang="nb-NO" sz="1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1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Møtevirksomhet</a:t>
            </a:r>
          </a:p>
          <a:p>
            <a:r>
              <a:rPr lang="nb-NO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Lukkede diskusjoner</a:t>
            </a:r>
          </a:p>
          <a:p>
            <a:r>
              <a:rPr lang="nb-NO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Samtaler</a:t>
            </a:r>
          </a:p>
          <a:p>
            <a:r>
              <a:rPr lang="nb-NO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</a:t>
            </a:r>
          </a:p>
          <a:p>
            <a:r>
              <a:rPr lang="nb-NO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PRODUKSJON</a:t>
            </a:r>
          </a:p>
          <a:p>
            <a:endParaRPr lang="nb-NO" sz="8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-51000"/>
                    </a14:imgEffect>
                  </a14:imgLayer>
                </a14:imgProps>
              </a:ext>
            </a:extLst>
          </a:blip>
          <a:srcRect l="6748" t="5420" r="17337" b="38052"/>
          <a:stretch/>
        </p:blipFill>
        <p:spPr>
          <a:xfrm>
            <a:off x="3661549" y="0"/>
            <a:ext cx="9292046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744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D43-2AA9-AC5A-1E5C-E121C640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" b="797"/>
          <a:stretch/>
        </p:blipFill>
        <p:spPr>
          <a:xfrm>
            <a:off x="3661549" y="0"/>
            <a:ext cx="9292046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1B97EF4-3529-5C86-DF7D-43FB0FCE7606}"/>
              </a:ext>
            </a:extLst>
          </p:cNvPr>
          <p:cNvSpPr txBox="1"/>
          <p:nvPr/>
        </p:nvSpPr>
        <p:spPr>
          <a:xfrm>
            <a:off x="421277" y="1316820"/>
            <a:ext cx="6480544" cy="489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Heve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produksjonsnivået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Heve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produksjonskvaliteten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Etablere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Frambu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Nå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pasienter</a:t>
            </a:r>
            <a:r>
              <a:rPr lang="en-US"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pårørende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fagmiljø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gjennom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3D62076-40F8-49D9-5F4A-2A200B9A5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400" y="554369"/>
            <a:ext cx="5963477" cy="622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 OPPGAVE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140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23803-B56D-CA30-3C93-69CC7DC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Direktesendinger 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7A66D4-E2CA-9F2A-E030-0774C2BE4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Før strømmet vi </a:t>
            </a:r>
            <a:r>
              <a:rPr lang="nb-NO" dirty="0" err="1">
                <a:latin typeface="Verdana"/>
                <a:ea typeface="Verdana"/>
                <a:cs typeface="Verdana" panose="020B0604030504040204" pitchFamily="34" charset="0"/>
              </a:rPr>
              <a:t>joinkonferansen</a:t>
            </a:r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 direkte ut på nett</a:t>
            </a:r>
          </a:p>
          <a:p>
            <a:pPr lvl="1"/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Egnet seg ikke for videoproduksjon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Kvaliteten varierte veldig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Foreleser kunne nesten ikke sees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hadde lite muligheter til regi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BDFD8E-2D85-4D5D-5249-8D7439D3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63" y="2845549"/>
            <a:ext cx="4875821" cy="3151788"/>
          </a:xfrm>
          <a:prstGeom prst="rect">
            <a:avLst/>
          </a:prstGeom>
          <a:effectLst>
            <a:glow rad="147713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13696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23803-B56D-CA30-3C93-69CC7DC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Direkte sendinger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7A66D4-E2CA-9F2A-E030-0774C2BE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3" y="2332026"/>
            <a:ext cx="5481082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Nå dytter vi </a:t>
            </a:r>
            <a:r>
              <a:rPr lang="nb-NO" dirty="0" err="1">
                <a:latin typeface="Verdana"/>
                <a:ea typeface="Verdana"/>
                <a:cs typeface="Verdana" panose="020B0604030504040204" pitchFamily="34" charset="0"/>
              </a:rPr>
              <a:t>joinkonferansen</a:t>
            </a:r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 inn i sendingene våre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Egner seg mye bedre for videoproduksjon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Kvaliteten blir bedre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kan manipulere og velge bedre hvordan vi vil se forelesere med PowerPoint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har bedre kontroll og kan ta bedre regi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B8CCEB-59A8-713F-AD7B-AD04A63E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77463" y="3050118"/>
            <a:ext cx="4875821" cy="2742649"/>
          </a:xfrm>
          <a:prstGeom prst="rect">
            <a:avLst/>
          </a:prstGeom>
          <a:effectLst>
            <a:glow rad="147713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644267483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Link xmlns="15f82286-0234-4ea4-a3c2-e745dd95d3c5" xsi:nil="true"/>
    <TaxCatchAll xmlns="15f82286-0234-4ea4-a3c2-e745dd95d3c5" xsi:nil="true"/>
    <ContactPersonID xmlns="15f82286-0234-4ea4-a3c2-e745dd95d3c5" xsi:nil="true"/>
    <MailDate xmlns="15f82286-0234-4ea4-a3c2-e745dd95d3c5" xsi:nil="true"/>
    <ConversationID xmlns="15f82286-0234-4ea4-a3c2-e745dd95d3c5" xsi:nil="true"/>
    <DocumentDescription xmlns="15f82286-0234-4ea4-a3c2-e745dd95d3c5" xsi:nil="true"/>
    <ParentFolderElements xmlns="3dbf8c59-2caf-4a05-9bb4-ae45cc650986" xsi:nil="true"/>
    <DocumentType xmlns="15f82286-0234-4ea4-a3c2-e745dd95d3c5" xsi:nil="true"/>
    <SiteNo xmlns="15f82286-0234-4ea4-a3c2-e745dd95d3c5" xsi:nil="true"/>
    <EmailPreview xmlns="15f82286-0234-4ea4-a3c2-e745dd95d3c5" xsi:nil="true"/>
    <Direction xmlns="15f82286-0234-4ea4-a3c2-e745dd95d3c5" xsi:nil="true"/>
    <ContactPerson xmlns="15f82286-0234-4ea4-a3c2-e745dd95d3c5" xsi:nil="true"/>
    <ContactPersonCompanyID xmlns="15f82286-0234-4ea4-a3c2-e745dd95d3c5" xsi:nil="true"/>
    <pafc82356c8d471d83a801c17b682392 xmlns="15f82286-0234-4ea4-a3c2-e745dd95d3c5">
      <Terms xmlns="http://schemas.microsoft.com/office/infopath/2007/PartnerControls"/>
    </pafc82356c8d471d83a801c17b682392>
    <ConversationTopic xmlns="15f82286-0234-4ea4-a3c2-e745dd95d3c5" xsi:nil="true"/>
    <ContactPersonCompany xmlns="15f82286-0234-4ea4-a3c2-e745dd95d3c5" xsi:nil="true"/>
    <ConversationIndex xmlns="15f82286-0234-4ea4-a3c2-e745dd95d3c5" xsi:nil="true"/>
    <SharedWithUsers xmlns="e5559362-151c-4725-8c62-c00d57d69a3c">
      <UserInfo>
        <DisplayName>Kari Hagen</DisplayName>
        <AccountId>28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elskapsdokument" ma:contentTypeID="0x0101000D89B7EF0B014546884C39F62B970D900082B521F5A486DE4594387FA32320F90A" ma:contentTypeVersion="10" ma:contentTypeDescription="Opprett et nytt dokument." ma:contentTypeScope="" ma:versionID="a5d197336f4805f7e451e312d12e246d">
  <xsd:schema xmlns:xsd="http://www.w3.org/2001/XMLSchema" xmlns:xs="http://www.w3.org/2001/XMLSchema" xmlns:p="http://schemas.microsoft.com/office/2006/metadata/properties" xmlns:ns2="15f82286-0234-4ea4-a3c2-e745dd95d3c5" xmlns:ns3="3dbf8c59-2caf-4a05-9bb4-ae45cc650986" xmlns:ns4="e5559362-151c-4725-8c62-c00d57d69a3c" targetNamespace="http://schemas.microsoft.com/office/2006/metadata/properties" ma:root="true" ma:fieldsID="140687c338bf2b72d1ca5c6ca785bff0" ns2:_="" ns3:_="" ns4:_="">
    <xsd:import namespace="15f82286-0234-4ea4-a3c2-e745dd95d3c5"/>
    <xsd:import namespace="3dbf8c59-2caf-4a05-9bb4-ae45cc650986"/>
    <xsd:import namespace="e5559362-151c-4725-8c62-c00d57d69a3c"/>
    <xsd:element name="properties">
      <xsd:complexType>
        <xsd:sequence>
          <xsd:element name="documentManagement">
            <xsd:complexType>
              <xsd:all>
                <xsd:element ref="ns2:pafc82356c8d471d83a801c17b682392" minOccurs="0"/>
                <xsd:element ref="ns2:TaxCatchAll" minOccurs="0"/>
                <xsd:element ref="ns2:TaxCatchAllLabel" minOccurs="0"/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3:ParentFolderElement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82286-0234-4ea4-a3c2-e745dd95d3c5" elementFormDefault="qualified">
    <xsd:import namespace="http://schemas.microsoft.com/office/2006/documentManagement/types"/>
    <xsd:import namespace="http://schemas.microsoft.com/office/infopath/2007/PartnerControls"/>
    <xsd:element name="pafc82356c8d471d83a801c17b682392" ma:index="8" nillable="true" ma:taxonomy="true" ma:internalName="pafc82356c8d471d83a801c17b682392" ma:taxonomyFieldName="DocumentContent" ma:displayName="Dokumentinnhold" ma:fieldId="{9afc8235-6c8d-471d-83a8-01c17b682392}" ma:sspId="361db53c-b2af-4336-8979-7ec013d547b4" ma:termSetId="8c989229-7eb9-416f-9312-ef81ed42cea4" ma:anchorId="95d79d8e-cff4-4ab7-9c1b-8330f6a71f18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8a47835-f3b3-4c9a-8efd-25dc198a2392}" ma:internalName="TaxCatchAll" ma:showField="CatchAllData" ma:web="15f82286-0234-4ea4-a3c2-e745dd95d3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8a47835-f3b3-4c9a-8efd-25dc198a2392}" ma:internalName="TaxCatchAllLabel" ma:readOnly="true" ma:showField="CatchAllDataLabel" ma:web="15f82286-0234-4ea4-a3c2-e745dd95d3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12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13" nillable="true" ma:displayName="Kontaktperson" ma:internalName="ContactPerson">
      <xsd:simpleType>
        <xsd:restriction base="dms:Text"/>
      </xsd:simpleType>
    </xsd:element>
    <xsd:element name="ContactPersonCompany" ma:index="14" nillable="true" ma:displayName="Kontaktperson selskap" ma:internalName="ContactPersonCompany">
      <xsd:simpleType>
        <xsd:restriction base="dms:Text"/>
      </xsd:simpleType>
    </xsd:element>
    <xsd:element name="ContactPersonCompanyID" ma:index="15" nillable="true" ma:displayName="Kontaktperson selskap ID" ma:internalName="ContactPersonCompanyID">
      <xsd:simpleType>
        <xsd:restriction base="dms:Text"/>
      </xsd:simpleType>
    </xsd:element>
    <xsd:element name="ContactPersonID" ma:index="16" nillable="true" ma:displayName="Kontaktperson ID" ma:internalName="ContactPersonID">
      <xsd:simpleType>
        <xsd:restriction base="dms:Text"/>
      </xsd:simpleType>
    </xsd:element>
    <xsd:element name="DocumentDescription" ma:index="17" nillable="true" ma:displayName="Dokumentbeskrivelse" ma:internalName="DocumentDescription">
      <xsd:simpleType>
        <xsd:restriction base="dms:Note"/>
      </xsd:simpleType>
    </xsd:element>
    <xsd:element name="MailDate" ma:index="18" nillable="true" ma:displayName="E-post dato" ma:format="DateTime" ma:internalName="MailDate">
      <xsd:simpleType>
        <xsd:restriction base="dms:DateTime"/>
      </xsd:simpleType>
    </xsd:element>
    <xsd:element name="Direction" ma:index="19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20" nillable="true" ma:displayName="Dokumentlink" ma:internalName="DocLink">
      <xsd:simpleType>
        <xsd:restriction base="dms:Note"/>
      </xsd:simpleType>
    </xsd:element>
    <xsd:element name="ConversationIndex" ma:index="21" nillable="true" ma:displayName="ConversationIndex" ma:internalName="ConversationIndex">
      <xsd:simpleType>
        <xsd:restriction base="dms:Text"/>
      </xsd:simpleType>
    </xsd:element>
    <xsd:element name="ConversationID" ma:index="22" nillable="true" ma:displayName="Samtale" ma:internalName="ConversationID">
      <xsd:simpleType>
        <xsd:restriction base="dms:Text"/>
      </xsd:simpleType>
    </xsd:element>
    <xsd:element name="ConversationTopic" ma:index="23" nillable="true" ma:displayName="Samtale emne" ma:internalName="ConversationTopic">
      <xsd:simpleType>
        <xsd:restriction base="dms:Text"/>
      </xsd:simpleType>
    </xsd:element>
    <xsd:element name="SiteNo" ma:index="24" nillable="true" ma:displayName="Område Nr" ma:internalName="SiteNo">
      <xsd:simpleType>
        <xsd:restriction base="dms:Text"/>
      </xsd:simpleType>
    </xsd:element>
    <xsd:element name="EmailPreview" ma:index="25" nillable="true" ma:displayName="EmailPreview" ma:internalName="EmailPreview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f8c59-2caf-4a05-9bb4-ae45cc650986" elementFormDefault="qualified">
    <xsd:import namespace="http://schemas.microsoft.com/office/2006/documentManagement/types"/>
    <xsd:import namespace="http://schemas.microsoft.com/office/infopath/2007/PartnerControls"/>
    <xsd:element name="ParentFolderElements" ma:index="26" nillable="true" ma:displayName="Mapperelasjoner" ma:list="5b446011-8c2b-4ecb-9f88-d3710032a41b" ma:internalName="ParentFolderElements" ma:showField="Title" ma:web="{e5559362-151c-4725-8c62-c00d57d69a3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9362-151c-4725-8c62-c00d57d69a3c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DB349-B876-4F50-A3BD-5DD4FDF4AF98}">
  <ds:schemaRefs>
    <ds:schemaRef ds:uri="http://schemas.microsoft.com/office/2006/metadata/properties"/>
    <ds:schemaRef ds:uri="http://schemas.microsoft.com/office/infopath/2007/PartnerControls"/>
    <ds:schemaRef ds:uri="15f82286-0234-4ea4-a3c2-e745dd95d3c5"/>
    <ds:schemaRef ds:uri="3dbf8c59-2caf-4a05-9bb4-ae45cc650986"/>
    <ds:schemaRef ds:uri="e5559362-151c-4725-8c62-c00d57d69a3c"/>
  </ds:schemaRefs>
</ds:datastoreItem>
</file>

<file path=customXml/itemProps2.xml><?xml version="1.0" encoding="utf-8"?>
<ds:datastoreItem xmlns:ds="http://schemas.openxmlformats.org/officeDocument/2006/customXml" ds:itemID="{67FF1ED7-35E8-43EA-90CE-8C4357E35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80C52-7338-4013-809B-EA0A616A9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82286-0234-4ea4-a3c2-e745dd95d3c5"/>
    <ds:schemaRef ds:uri="3dbf8c59-2caf-4a05-9bb4-ae45cc650986"/>
    <ds:schemaRef ds:uri="e5559362-151c-4725-8c62-c00d57d69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396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RegattaVTI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MIN OPPGAVE</vt:lpstr>
      <vt:lpstr>Direktesendinger </vt:lpstr>
      <vt:lpstr>Direkte sendinger </vt:lpstr>
      <vt:lpstr>Frambu MEDIA</vt:lpstr>
      <vt:lpstr>Frambu MEDIA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GJENNOMGANG AV PRODUKSJONS UTSTYR </dc:title>
  <dc:creator>Johan E. Bull</dc:creator>
  <cp:lastModifiedBy>Johan E. Bull</cp:lastModifiedBy>
  <cp:revision>38</cp:revision>
  <dcterms:created xsi:type="dcterms:W3CDTF">2022-03-17T19:18:01Z</dcterms:created>
  <dcterms:modified xsi:type="dcterms:W3CDTF">2022-09-21T07:10:32Z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0x0101000D89B7EF0B014546884C39F62B970D900082B521F5A486DE4594387FA32320F90A</vt:lpwstr>
  </property>
  <property fmtid="{D5CDD505-2E9C-101B-9397-08002B2CF9AE}" pid="3" name="DocumentContent">
    <vt:lpwstr/>
  </property>
</Properties>
</file>